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6C1641F-C778-4DF9-BDB4-C1A2D14C19C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</p14:sldIdLst>
        </p14:section>
        <p14:section name="Раздел без заголовка" id="{447CA815-0636-49EC-A800-386456ADF8B0}">
          <p14:sldIdLst>
            <p14:sldId id="272"/>
            <p14:sldId id="273"/>
            <p14:sldId id="274"/>
            <p14:sldId id="275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-20180215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600" y="552450"/>
            <a:ext cx="7670800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71211-WA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3019806" cy="4525963"/>
          </a:xfrm>
        </p:spPr>
      </p:pic>
      <p:pic>
        <p:nvPicPr>
          <p:cNvPr id="5" name="Рисунок 4" descr="IMG-20171211-WA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837" y="0"/>
            <a:ext cx="5562163" cy="3711178"/>
          </a:xfrm>
          <a:prstGeom prst="rect">
            <a:avLst/>
          </a:prstGeom>
        </p:spPr>
      </p:pic>
      <p:pic>
        <p:nvPicPr>
          <p:cNvPr id="6" name="Рисунок 5" descr="IMG-20171211-WA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882305"/>
            <a:ext cx="4608512" cy="29756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207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3854" y="980728"/>
            <a:ext cx="8860146" cy="498383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026-WA00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93812"/>
            <a:ext cx="9144000" cy="51435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413_1801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692696"/>
            <a:ext cx="4392488" cy="5780823"/>
          </a:xfrm>
        </p:spPr>
      </p:pic>
      <p:pic>
        <p:nvPicPr>
          <p:cNvPr id="5" name="Рисунок 4" descr="IMG-20160507-WA0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60648"/>
            <a:ext cx="4211960" cy="3158970"/>
          </a:xfrm>
          <a:prstGeom prst="rect">
            <a:avLst/>
          </a:prstGeom>
        </p:spPr>
      </p:pic>
      <p:pic>
        <p:nvPicPr>
          <p:cNvPr id="6" name="Рисунок 5" descr="5dUV1FpOom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68011" y="3501008"/>
            <a:ext cx="4475989" cy="33569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50208_1106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7448" y="620688"/>
            <a:ext cx="9040327" cy="508518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3456384" cy="6144683"/>
          </a:xfrm>
        </p:spPr>
      </p:pic>
      <p:pic>
        <p:nvPicPr>
          <p:cNvPr id="6" name="Содержимое 3" descr="IMG_20150208_092317.jpg"/>
          <p:cNvPicPr>
            <a:picLocks noChangeAspect="1"/>
          </p:cNvPicPr>
          <p:nvPr/>
        </p:nvPicPr>
        <p:blipFill rotWithShape="1">
          <a:blip r:embed="rId3" cstate="print"/>
          <a:srcRect l="18694" r="19886"/>
          <a:stretch/>
        </p:blipFill>
        <p:spPr>
          <a:xfrm>
            <a:off x="3923928" y="1268760"/>
            <a:ext cx="4638996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201-WA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11372" cy="6533529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20180322_1332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80" y="116632"/>
            <a:ext cx="5262331" cy="3946748"/>
          </a:xfrm>
        </p:spPr>
      </p:pic>
      <p:pic>
        <p:nvPicPr>
          <p:cNvPr id="5" name="Рисунок 4" descr="IMG_20171221_1756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3501008"/>
            <a:ext cx="4956043" cy="3717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6632"/>
            <a:ext cx="399593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013-WA0003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7082" t="5773" r="25572" b="6137"/>
          <a:stretch/>
        </p:blipFill>
        <p:spPr>
          <a:xfrm>
            <a:off x="1115616" y="78621"/>
            <a:ext cx="6480720" cy="67827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0515-WA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836712"/>
            <a:ext cx="7125163" cy="534387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71211-WA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8009178" cy="534387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90221-WA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8432800" cy="6324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181125-WA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278" y="1935163"/>
            <a:ext cx="7803444" cy="438943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4032448" cy="604367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208" y="155679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35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8416151" cy="5613573"/>
          </a:xfrm>
        </p:spPr>
      </p:pic>
    </p:spTree>
    <p:extLst>
      <p:ext uri="{BB962C8B-B14F-4D97-AF65-F5344CB8AC3E}">
        <p14:creationId xmlns:p14="http://schemas.microsoft.com/office/powerpoint/2010/main" val="533383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88640"/>
            <a:ext cx="8892479" cy="6669360"/>
          </a:xfrm>
        </p:spPr>
      </p:pic>
    </p:spTree>
    <p:extLst>
      <p:ext uri="{BB962C8B-B14F-4D97-AF65-F5344CB8AC3E}">
        <p14:creationId xmlns:p14="http://schemas.microsoft.com/office/powerpoint/2010/main" val="1858185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4" t="25875" r="1414" b="20876"/>
          <a:stretch/>
        </p:blipFill>
        <p:spPr>
          <a:xfrm>
            <a:off x="-63147" y="620688"/>
            <a:ext cx="9207147" cy="5040560"/>
          </a:xfrm>
        </p:spPr>
      </p:pic>
    </p:spTree>
    <p:extLst>
      <p:ext uri="{BB962C8B-B14F-4D97-AF65-F5344CB8AC3E}">
        <p14:creationId xmlns:p14="http://schemas.microsoft.com/office/powerpoint/2010/main" val="390382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" y="260648"/>
            <a:ext cx="9085449" cy="6836801"/>
          </a:xfrm>
        </p:spPr>
      </p:pic>
    </p:spTree>
    <p:extLst>
      <p:ext uri="{BB962C8B-B14F-4D97-AF65-F5344CB8AC3E}">
        <p14:creationId xmlns:p14="http://schemas.microsoft.com/office/powerpoint/2010/main" val="13848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3"/>
          <a:stretch/>
        </p:blipFill>
        <p:spPr>
          <a:xfrm>
            <a:off x="179512" y="370461"/>
            <a:ext cx="8559777" cy="6384147"/>
          </a:xfrm>
        </p:spPr>
      </p:pic>
    </p:spTree>
    <p:extLst>
      <p:ext uri="{BB962C8B-B14F-4D97-AF65-F5344CB8AC3E}">
        <p14:creationId xmlns:p14="http://schemas.microsoft.com/office/powerpoint/2010/main" val="210293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23635" r="-2855" b="17751"/>
          <a:stretch/>
        </p:blipFill>
        <p:spPr>
          <a:xfrm>
            <a:off x="467544" y="116632"/>
            <a:ext cx="8388129" cy="6555432"/>
          </a:xfrm>
        </p:spPr>
      </p:pic>
    </p:spTree>
    <p:extLst>
      <p:ext uri="{BB962C8B-B14F-4D97-AF65-F5344CB8AC3E}">
        <p14:creationId xmlns:p14="http://schemas.microsoft.com/office/powerpoint/2010/main" val="2501539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0</Words>
  <Application>Microsoft Office PowerPoint</Application>
  <PresentationFormat>Экран (4:3)</PresentationFormat>
  <Paragraphs>0</Paragraphs>
  <Slides>21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modified xsi:type="dcterms:W3CDTF">2024-10-30T04:03:28Z</dcterms:modified>
</cp:coreProperties>
</file>